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0000" b="0" i="0" u="none" strike="noStrike" cap="none" spc="0" normalizeH="0" baseline="0">
        <a:ln>
          <a:noFill/>
        </a:ln>
        <a:solidFill>
          <a:srgbClr val="1F1FFE"/>
        </a:solidFill>
        <a:effectLst/>
        <a:uFillTx/>
        <a:latin typeface="Comic Sans MS"/>
        <a:ea typeface="Comic Sans MS"/>
        <a:cs typeface="Comic Sans MS"/>
        <a:sym typeface="Comic Sans MS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0000" b="0" i="0" u="none" strike="noStrike" cap="none" spc="0" normalizeH="0" baseline="0">
        <a:ln>
          <a:noFill/>
        </a:ln>
        <a:solidFill>
          <a:srgbClr val="1F1FFE"/>
        </a:solidFill>
        <a:effectLst/>
        <a:uFillTx/>
        <a:latin typeface="Comic Sans MS"/>
        <a:ea typeface="Comic Sans MS"/>
        <a:cs typeface="Comic Sans MS"/>
        <a:sym typeface="Comic Sans MS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0000" b="0" i="0" u="none" strike="noStrike" cap="none" spc="0" normalizeH="0" baseline="0">
        <a:ln>
          <a:noFill/>
        </a:ln>
        <a:solidFill>
          <a:srgbClr val="1F1FFE"/>
        </a:solidFill>
        <a:effectLst/>
        <a:uFillTx/>
        <a:latin typeface="Comic Sans MS"/>
        <a:ea typeface="Comic Sans MS"/>
        <a:cs typeface="Comic Sans MS"/>
        <a:sym typeface="Comic Sans MS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0000" b="0" i="0" u="none" strike="noStrike" cap="none" spc="0" normalizeH="0" baseline="0">
        <a:ln>
          <a:noFill/>
        </a:ln>
        <a:solidFill>
          <a:srgbClr val="1F1FFE"/>
        </a:solidFill>
        <a:effectLst/>
        <a:uFillTx/>
        <a:latin typeface="Comic Sans MS"/>
        <a:ea typeface="Comic Sans MS"/>
        <a:cs typeface="Comic Sans MS"/>
        <a:sym typeface="Comic Sans MS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0000" b="0" i="0" u="none" strike="noStrike" cap="none" spc="0" normalizeH="0" baseline="0">
        <a:ln>
          <a:noFill/>
        </a:ln>
        <a:solidFill>
          <a:srgbClr val="1F1FFE"/>
        </a:solidFill>
        <a:effectLst/>
        <a:uFillTx/>
        <a:latin typeface="Comic Sans MS"/>
        <a:ea typeface="Comic Sans MS"/>
        <a:cs typeface="Comic Sans MS"/>
        <a:sym typeface="Comic Sans MS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0000" b="0" i="0" u="none" strike="noStrike" cap="none" spc="0" normalizeH="0" baseline="0">
        <a:ln>
          <a:noFill/>
        </a:ln>
        <a:solidFill>
          <a:srgbClr val="1F1FFE"/>
        </a:solidFill>
        <a:effectLst/>
        <a:uFillTx/>
        <a:latin typeface="Comic Sans MS"/>
        <a:ea typeface="Comic Sans MS"/>
        <a:cs typeface="Comic Sans MS"/>
        <a:sym typeface="Comic Sans MS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0000" b="0" i="0" u="none" strike="noStrike" cap="none" spc="0" normalizeH="0" baseline="0">
        <a:ln>
          <a:noFill/>
        </a:ln>
        <a:solidFill>
          <a:srgbClr val="1F1FFE"/>
        </a:solidFill>
        <a:effectLst/>
        <a:uFillTx/>
        <a:latin typeface="Comic Sans MS"/>
        <a:ea typeface="Comic Sans MS"/>
        <a:cs typeface="Comic Sans MS"/>
        <a:sym typeface="Comic Sans MS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0000" b="0" i="0" u="none" strike="noStrike" cap="none" spc="0" normalizeH="0" baseline="0">
        <a:ln>
          <a:noFill/>
        </a:ln>
        <a:solidFill>
          <a:srgbClr val="1F1FFE"/>
        </a:solidFill>
        <a:effectLst/>
        <a:uFillTx/>
        <a:latin typeface="Comic Sans MS"/>
        <a:ea typeface="Comic Sans MS"/>
        <a:cs typeface="Comic Sans MS"/>
        <a:sym typeface="Comic Sans MS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20000" b="0" i="0" u="none" strike="noStrike" cap="none" spc="0" normalizeH="0" baseline="0">
        <a:ln>
          <a:noFill/>
        </a:ln>
        <a:solidFill>
          <a:srgbClr val="1F1FFE"/>
        </a:solidFill>
        <a:effectLst/>
        <a:uFillTx/>
        <a:latin typeface="Comic Sans MS"/>
        <a:ea typeface="Comic Sans MS"/>
        <a:cs typeface="Comic Sans MS"/>
        <a:sym typeface="Comic Sans M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55" d="100"/>
          <a:sy n="55" d="100"/>
        </p:scale>
        <p:origin x="636" y="7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000000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000000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200" baseline="0">
          <a:solidFill>
            <a:srgbClr val="1F0A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200" baseline="0">
          <a:solidFill>
            <a:srgbClr val="1F0A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200" baseline="0">
          <a:solidFill>
            <a:srgbClr val="1F0A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200" baseline="0">
          <a:solidFill>
            <a:srgbClr val="1F0A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200" baseline="0">
          <a:solidFill>
            <a:srgbClr val="1F0A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200" baseline="0">
          <a:solidFill>
            <a:srgbClr val="1F0A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200" baseline="0">
          <a:solidFill>
            <a:srgbClr val="1F0A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200" baseline="0">
          <a:solidFill>
            <a:srgbClr val="1F0A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-200" baseline="0">
          <a:solidFill>
            <a:srgbClr val="1F0A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540000" marR="0" indent="-25400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0000" b="0" i="0" u="none" strike="noStrike" cap="none" spc="0" baseline="0">
          <a:solidFill>
            <a:srgbClr val="1F1FFE"/>
          </a:solidFill>
          <a:uFillTx/>
          <a:latin typeface="Comic Sans MS"/>
          <a:ea typeface="Comic Sans MS"/>
          <a:cs typeface="Comic Sans MS"/>
          <a:sym typeface="Comic Sans MS"/>
        </a:defRPr>
      </a:lvl1pPr>
      <a:lvl2pPr marL="3149600" marR="0" indent="-25400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0000" b="0" i="0" u="none" strike="noStrike" cap="none" spc="0" baseline="0">
          <a:solidFill>
            <a:srgbClr val="1F1FFE"/>
          </a:solidFill>
          <a:uFillTx/>
          <a:latin typeface="Comic Sans MS"/>
          <a:ea typeface="Comic Sans MS"/>
          <a:cs typeface="Comic Sans MS"/>
          <a:sym typeface="Comic Sans MS"/>
        </a:defRPr>
      </a:lvl2pPr>
      <a:lvl3pPr marL="3759200" marR="0" indent="-25400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0000" b="0" i="0" u="none" strike="noStrike" cap="none" spc="0" baseline="0">
          <a:solidFill>
            <a:srgbClr val="1F1FFE"/>
          </a:solidFill>
          <a:uFillTx/>
          <a:latin typeface="Comic Sans MS"/>
          <a:ea typeface="Comic Sans MS"/>
          <a:cs typeface="Comic Sans MS"/>
          <a:sym typeface="Comic Sans MS"/>
        </a:defRPr>
      </a:lvl3pPr>
      <a:lvl4pPr marL="4368800" marR="0" indent="-25400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0000" b="0" i="0" u="none" strike="noStrike" cap="none" spc="0" baseline="0">
          <a:solidFill>
            <a:srgbClr val="1F1FFE"/>
          </a:solidFill>
          <a:uFillTx/>
          <a:latin typeface="Comic Sans MS"/>
          <a:ea typeface="Comic Sans MS"/>
          <a:cs typeface="Comic Sans MS"/>
          <a:sym typeface="Comic Sans MS"/>
        </a:defRPr>
      </a:lvl4pPr>
      <a:lvl5pPr marL="4978400" marR="0" indent="-25400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0000" b="0" i="0" u="none" strike="noStrike" cap="none" spc="0" baseline="0">
          <a:solidFill>
            <a:srgbClr val="1F1FFE"/>
          </a:solidFill>
          <a:uFillTx/>
          <a:latin typeface="Comic Sans MS"/>
          <a:ea typeface="Comic Sans MS"/>
          <a:cs typeface="Comic Sans MS"/>
          <a:sym typeface="Comic Sans MS"/>
        </a:defRPr>
      </a:lvl5pPr>
      <a:lvl6pPr marL="5588000" marR="0" indent="-25400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0000" b="0" i="0" u="none" strike="noStrike" cap="none" spc="0" baseline="0">
          <a:solidFill>
            <a:srgbClr val="1F1FFE"/>
          </a:solidFill>
          <a:uFillTx/>
          <a:latin typeface="Comic Sans MS"/>
          <a:ea typeface="Comic Sans MS"/>
          <a:cs typeface="Comic Sans MS"/>
          <a:sym typeface="Comic Sans MS"/>
        </a:defRPr>
      </a:lvl6pPr>
      <a:lvl7pPr marL="6197600" marR="0" indent="-25400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0000" b="0" i="0" u="none" strike="noStrike" cap="none" spc="0" baseline="0">
          <a:solidFill>
            <a:srgbClr val="1F1FFE"/>
          </a:solidFill>
          <a:uFillTx/>
          <a:latin typeface="Comic Sans MS"/>
          <a:ea typeface="Comic Sans MS"/>
          <a:cs typeface="Comic Sans MS"/>
          <a:sym typeface="Comic Sans MS"/>
        </a:defRPr>
      </a:lvl7pPr>
      <a:lvl8pPr marL="6807200" marR="0" indent="-25400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0000" b="0" i="0" u="none" strike="noStrike" cap="none" spc="0" baseline="0">
          <a:solidFill>
            <a:srgbClr val="1F1FFE"/>
          </a:solidFill>
          <a:uFillTx/>
          <a:latin typeface="Comic Sans MS"/>
          <a:ea typeface="Comic Sans MS"/>
          <a:cs typeface="Comic Sans MS"/>
          <a:sym typeface="Comic Sans MS"/>
        </a:defRPr>
      </a:lvl8pPr>
      <a:lvl9pPr marL="7416800" marR="0" indent="-25400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20000" b="0" i="0" u="none" strike="noStrike" cap="none" spc="0" baseline="0">
          <a:solidFill>
            <a:srgbClr val="1F1FFE"/>
          </a:solidFill>
          <a:uFillTx/>
          <a:latin typeface="Comic Sans MS"/>
          <a:ea typeface="Comic Sans MS"/>
          <a:cs typeface="Comic Sans MS"/>
          <a:sym typeface="Comic Sans M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rrsoftware.com/namechanger/" TargetMode="External"/><Relationship Id="rId2" Type="http://schemas.openxmlformats.org/officeDocument/2006/relationships/hyperlink" Target="https://www.microsoft.com/en-us/p/file-renamer/9nblggh68201?activetab=pivot:overviewtab" TargetMode="Externa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Creating"/>
          <p:cNvSpPr txBox="1"/>
          <p:nvPr/>
        </p:nvSpPr>
        <p:spPr>
          <a:xfrm>
            <a:off x="1704428" y="1227747"/>
            <a:ext cx="521910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 b="1">
                <a:solidFill>
                  <a:srgbClr val="122EFF"/>
                </a:solidFill>
              </a:defRPr>
            </a:lvl1pPr>
          </a:lstStyle>
          <a:p>
            <a:r>
              <a:t>Creating</a:t>
            </a:r>
          </a:p>
        </p:txBody>
      </p:sp>
      <p:sp>
        <p:nvSpPr>
          <p:cNvPr id="152" name="MOTION"/>
          <p:cNvSpPr txBox="1"/>
          <p:nvPr/>
        </p:nvSpPr>
        <p:spPr>
          <a:xfrm>
            <a:off x="3476276" y="3296750"/>
            <a:ext cx="8752843" cy="5716271"/>
          </a:xfrm>
          <a:prstGeom prst="rect">
            <a:avLst/>
          </a:prstGeom>
          <a:ln w="12700">
            <a:miter lim="400000"/>
          </a:ln>
          <a:effectLst>
            <a:outerShdw blurRad="63500" dist="187297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FF500E"/>
                </a:solidFill>
              </a:defRPr>
            </a:lvl1pPr>
          </a:lstStyle>
          <a:p>
            <a:r>
              <a:t>MOTION</a:t>
            </a:r>
          </a:p>
        </p:txBody>
      </p:sp>
      <p:sp>
        <p:nvSpPr>
          <p:cNvPr id="153" name="From Still Images"/>
          <p:cNvSpPr txBox="1"/>
          <p:nvPr/>
        </p:nvSpPr>
        <p:spPr>
          <a:xfrm>
            <a:off x="5332497" y="6374543"/>
            <a:ext cx="11170371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 b="1">
                <a:solidFill>
                  <a:srgbClr val="1324FF"/>
                </a:solidFill>
              </a:defRPr>
            </a:lvl1pPr>
          </a:lstStyle>
          <a:p>
            <a:r>
              <a:t>From Still Images</a:t>
            </a:r>
          </a:p>
        </p:txBody>
      </p:sp>
      <p:sp>
        <p:nvSpPr>
          <p:cNvPr id="154" name="Using Photoshop"/>
          <p:cNvSpPr txBox="1"/>
          <p:nvPr/>
        </p:nvSpPr>
        <p:spPr>
          <a:xfrm>
            <a:off x="10676165" y="8962003"/>
            <a:ext cx="9956801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 b="1">
                <a:solidFill>
                  <a:srgbClr val="1C29FF"/>
                </a:solidFill>
              </a:defRPr>
            </a:lvl1pPr>
          </a:lstStyle>
          <a:p>
            <a:r>
              <a:t>Using Photoshop</a:t>
            </a:r>
          </a:p>
        </p:txBody>
      </p:sp>
      <p:sp>
        <p:nvSpPr>
          <p:cNvPr id="155" name="David Blass   July 16, 2020"/>
          <p:cNvSpPr txBox="1"/>
          <p:nvPr/>
        </p:nvSpPr>
        <p:spPr>
          <a:xfrm>
            <a:off x="14585480" y="11894165"/>
            <a:ext cx="7751565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1429FF"/>
                </a:solidFill>
              </a:defRPr>
            </a:lvl1pPr>
          </a:lstStyle>
          <a:p>
            <a:r>
              <a:t>David Blass   July 16, 2020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2" nodeType="afterEffect">
                                  <p:stCondLst>
                                    <p:cond delay="4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2" grpId="2" animBg="1" advAuto="0"/>
      <p:bldP spid="153" grpId="3" animBg="1" advAuto="0"/>
      <p:bldP spid="154" grpId="4" animBg="1" advAuto="0"/>
      <p:bldP spid="155" grpId="5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What you need:"/>
          <p:cNvSpPr txBox="1"/>
          <p:nvPr/>
        </p:nvSpPr>
        <p:spPr>
          <a:xfrm>
            <a:off x="1043491" y="783247"/>
            <a:ext cx="13962758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What you need:</a:t>
            </a:r>
          </a:p>
        </p:txBody>
      </p:sp>
      <p:sp>
        <p:nvSpPr>
          <p:cNvPr id="193" name="-a camera"/>
          <p:cNvSpPr txBox="1"/>
          <p:nvPr/>
        </p:nvSpPr>
        <p:spPr>
          <a:xfrm>
            <a:off x="1830979" y="2774598"/>
            <a:ext cx="5917357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-a camera</a:t>
            </a:r>
          </a:p>
        </p:txBody>
      </p:sp>
      <p:sp>
        <p:nvSpPr>
          <p:cNvPr id="194" name="-imagination"/>
          <p:cNvSpPr txBox="1"/>
          <p:nvPr/>
        </p:nvSpPr>
        <p:spPr>
          <a:xfrm>
            <a:off x="1746605" y="4178080"/>
            <a:ext cx="7267353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-imagination</a:t>
            </a:r>
          </a:p>
        </p:txBody>
      </p:sp>
      <p:sp>
        <p:nvSpPr>
          <p:cNvPr id="195" name="-Adobe Photoshop"/>
          <p:cNvSpPr txBox="1"/>
          <p:nvPr/>
        </p:nvSpPr>
        <p:spPr>
          <a:xfrm>
            <a:off x="1746605" y="5643304"/>
            <a:ext cx="1084232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-Adobe Photoshop</a:t>
            </a:r>
          </a:p>
        </p:txBody>
      </p:sp>
      <p:sp>
        <p:nvSpPr>
          <p:cNvPr id="196" name="Helpful to have:"/>
          <p:cNvSpPr txBox="1"/>
          <p:nvPr/>
        </p:nvSpPr>
        <p:spPr>
          <a:xfrm>
            <a:off x="1127865" y="6998776"/>
            <a:ext cx="14294830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Helpful to have:</a:t>
            </a:r>
          </a:p>
        </p:txBody>
      </p:sp>
      <p:sp>
        <p:nvSpPr>
          <p:cNvPr id="197" name="-intervalometer"/>
          <p:cNvSpPr txBox="1"/>
          <p:nvPr/>
        </p:nvSpPr>
        <p:spPr>
          <a:xfrm>
            <a:off x="1746605" y="9186999"/>
            <a:ext cx="9438383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-intervalometer</a:t>
            </a:r>
          </a:p>
        </p:txBody>
      </p:sp>
      <p:sp>
        <p:nvSpPr>
          <p:cNvPr id="198" name="-tripod"/>
          <p:cNvSpPr txBox="1"/>
          <p:nvPr/>
        </p:nvSpPr>
        <p:spPr>
          <a:xfrm>
            <a:off x="1746605" y="10708472"/>
            <a:ext cx="4300712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-tripod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194" grpId="2" animBg="1" advAuto="0"/>
      <p:bldP spid="195" grpId="3" animBg="1" advAuto="0"/>
      <p:bldP spid="196" grpId="4" animBg="1" advAuto="0"/>
      <p:bldP spid="197" grpId="5" animBg="1" advAuto="0"/>
      <p:bldP spid="198" grpId="6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reate a series of photos,"/>
          <p:cNvSpPr txBox="1"/>
          <p:nvPr/>
        </p:nvSpPr>
        <p:spPr>
          <a:xfrm>
            <a:off x="1721049" y="2239559"/>
            <a:ext cx="20075874" cy="618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/>
            </a:pPr>
            <a:r>
              <a:t>            Create a series of photos,</a:t>
            </a:r>
          </a:p>
          <a:p>
            <a:pPr>
              <a:defRPr sz="10000"/>
            </a:pPr>
            <a:endParaRPr/>
          </a:p>
          <a:p>
            <a:pPr>
              <a:defRPr sz="10000"/>
            </a:pPr>
            <a:r>
              <a:t> </a:t>
            </a:r>
          </a:p>
        </p:txBody>
      </p:sp>
      <p:sp>
        <p:nvSpPr>
          <p:cNvPr id="201" name="Commonly, 24 frames=1 second"/>
          <p:cNvSpPr txBox="1"/>
          <p:nvPr/>
        </p:nvSpPr>
        <p:spPr>
          <a:xfrm>
            <a:off x="1662232" y="10424480"/>
            <a:ext cx="18373651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Commonly, 24 frames=1 second</a:t>
            </a:r>
          </a:p>
        </p:txBody>
      </p:sp>
      <p:sp>
        <p:nvSpPr>
          <p:cNvPr id="202" name="becomes a frame of your video."/>
          <p:cNvSpPr txBox="1"/>
          <p:nvPr/>
        </p:nvSpPr>
        <p:spPr>
          <a:xfrm>
            <a:off x="1761359" y="7118065"/>
            <a:ext cx="18632240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becomes a frame of your video.</a:t>
            </a:r>
          </a:p>
        </p:txBody>
      </p:sp>
      <p:sp>
        <p:nvSpPr>
          <p:cNvPr id="203" name="incremental change.  Each photo"/>
          <p:cNvSpPr txBox="1"/>
          <p:nvPr/>
        </p:nvSpPr>
        <p:spPr>
          <a:xfrm>
            <a:off x="1700585" y="5439154"/>
            <a:ext cx="19117173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incremental change.  Each photo</a:t>
            </a:r>
          </a:p>
        </p:txBody>
      </p:sp>
      <p:sp>
        <p:nvSpPr>
          <p:cNvPr id="204" name="numbered consecutively, showing"/>
          <p:cNvSpPr txBox="1"/>
          <p:nvPr/>
        </p:nvSpPr>
        <p:spPr>
          <a:xfrm>
            <a:off x="1718382" y="3811650"/>
            <a:ext cx="1950970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numbered consecutively, showing</a:t>
            </a:r>
          </a:p>
        </p:txBody>
      </p:sp>
      <p:sp>
        <p:nvSpPr>
          <p:cNvPr id="205" name="Goal:"/>
          <p:cNvSpPr txBox="1"/>
          <p:nvPr/>
        </p:nvSpPr>
        <p:spPr>
          <a:xfrm>
            <a:off x="1547066" y="1596883"/>
            <a:ext cx="4476825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Goal: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Before you start:"/>
          <p:cNvSpPr txBox="1"/>
          <p:nvPr/>
        </p:nvSpPr>
        <p:spPr>
          <a:xfrm>
            <a:off x="452875" y="412134"/>
            <a:ext cx="10433051" cy="1866901"/>
          </a:xfrm>
          <a:prstGeom prst="rect">
            <a:avLst/>
          </a:prstGeom>
          <a:ln w="12700">
            <a:miter lim="400000"/>
          </a:ln>
          <a:effectLst>
            <a:outerShdw blurRad="63500" dist="94528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Before you start:</a:t>
            </a:r>
          </a:p>
        </p:txBody>
      </p:sp>
      <p:sp>
        <p:nvSpPr>
          <p:cNvPr id="208" name="-Have an empty SD card"/>
          <p:cNvSpPr txBox="1"/>
          <p:nvPr/>
        </p:nvSpPr>
        <p:spPr>
          <a:xfrm>
            <a:off x="846619" y="1930861"/>
            <a:ext cx="1449109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-Have an empty SD card</a:t>
            </a:r>
          </a:p>
        </p:txBody>
      </p:sp>
      <p:sp>
        <p:nvSpPr>
          <p:cNvPr id="209" name="-Have a fully charged battery"/>
          <p:cNvSpPr txBox="1"/>
          <p:nvPr/>
        </p:nvSpPr>
        <p:spPr>
          <a:xfrm>
            <a:off x="818494" y="3252716"/>
            <a:ext cx="17741753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-Have a fully charged battery</a:t>
            </a:r>
          </a:p>
        </p:txBody>
      </p:sp>
      <p:sp>
        <p:nvSpPr>
          <p:cNvPr id="210" name="-Use aperture priority"/>
          <p:cNvSpPr txBox="1"/>
          <p:nvPr/>
        </p:nvSpPr>
        <p:spPr>
          <a:xfrm>
            <a:off x="846619" y="4658944"/>
            <a:ext cx="13390390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-Use aperture priority</a:t>
            </a:r>
          </a:p>
        </p:txBody>
      </p:sp>
      <p:sp>
        <p:nvSpPr>
          <p:cNvPr id="211" name="-Select the white balance (not auto)"/>
          <p:cNvSpPr txBox="1"/>
          <p:nvPr/>
        </p:nvSpPr>
        <p:spPr>
          <a:xfrm>
            <a:off x="818495" y="6197665"/>
            <a:ext cx="21543690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-Select the white balance (not auto)</a:t>
            </a:r>
          </a:p>
        </p:txBody>
      </p:sp>
      <p:sp>
        <p:nvSpPr>
          <p:cNvPr id="212" name="-Have an empty folder in your"/>
          <p:cNvSpPr txBox="1"/>
          <p:nvPr/>
        </p:nvSpPr>
        <p:spPr>
          <a:xfrm>
            <a:off x="815084" y="9350741"/>
            <a:ext cx="17748573" cy="4027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000"/>
            </a:pPr>
            <a:r>
              <a:t>-Have an empty folder in your</a:t>
            </a:r>
          </a:p>
          <a:p>
            <a:pPr>
              <a:defRPr sz="10000"/>
            </a:pPr>
            <a:r>
              <a:t>    </a:t>
            </a:r>
          </a:p>
        </p:txBody>
      </p:sp>
      <p:sp>
        <p:nvSpPr>
          <p:cNvPr id="213" name="computer to receive the images"/>
          <p:cNvSpPr txBox="1"/>
          <p:nvPr/>
        </p:nvSpPr>
        <p:spPr>
          <a:xfrm>
            <a:off x="2199806" y="10798671"/>
            <a:ext cx="1878106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computer to receive the images</a:t>
            </a:r>
          </a:p>
        </p:txBody>
      </p:sp>
      <p:sp>
        <p:nvSpPr>
          <p:cNvPr id="214" name="-Turn off image review"/>
          <p:cNvSpPr txBox="1"/>
          <p:nvPr/>
        </p:nvSpPr>
        <p:spPr>
          <a:xfrm>
            <a:off x="861801" y="7728808"/>
            <a:ext cx="13745717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-Turn off image review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1" animBg="1" advAuto="0"/>
      <p:bldP spid="209" grpId="2" animBg="1" advAuto="0"/>
      <p:bldP spid="210" grpId="3" animBg="1" advAuto="0"/>
      <p:bldP spid="211" grpId="4" animBg="1" advAuto="0"/>
      <p:bldP spid="212" grpId="6" animBg="1" advAuto="0"/>
      <p:bldP spid="213" grpId="7" animBg="1" advAuto="0"/>
      <p:bldP spid="214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length of video"/>
          <p:cNvSpPr txBox="1"/>
          <p:nvPr/>
        </p:nvSpPr>
        <p:spPr>
          <a:xfrm>
            <a:off x="1474197" y="2254220"/>
            <a:ext cx="7310885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rgbClr val="FF560B"/>
                </a:solidFill>
              </a:defRPr>
            </a:lvl1pPr>
          </a:lstStyle>
          <a:p>
            <a:r>
              <a:t>length of video     </a:t>
            </a:r>
          </a:p>
        </p:txBody>
      </p:sp>
      <p:grpSp>
        <p:nvGrpSpPr>
          <p:cNvPr id="219" name="Group"/>
          <p:cNvGrpSpPr/>
          <p:nvPr/>
        </p:nvGrpSpPr>
        <p:grpSpPr>
          <a:xfrm>
            <a:off x="7232576" y="2254220"/>
            <a:ext cx="14263422" cy="1155701"/>
            <a:chOff x="0" y="0"/>
            <a:chExt cx="14263421" cy="1155700"/>
          </a:xfrm>
        </p:grpSpPr>
        <p:sp>
          <p:nvSpPr>
            <p:cNvPr id="217" name="X frames per second ="/>
            <p:cNvSpPr txBox="1"/>
            <p:nvPr/>
          </p:nvSpPr>
          <p:spPr>
            <a:xfrm>
              <a:off x="0" y="-1"/>
              <a:ext cx="8983713" cy="1155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 b="1">
                  <a:solidFill>
                    <a:srgbClr val="FF560B"/>
                  </a:solidFill>
                </a:defRPr>
              </a:lvl1pPr>
            </a:lstStyle>
            <a:p>
              <a:r>
                <a:t>X frames per second = </a:t>
              </a:r>
            </a:p>
          </p:txBody>
        </p:sp>
        <p:sp>
          <p:nvSpPr>
            <p:cNvPr id="218" name="total frames"/>
            <p:cNvSpPr txBox="1"/>
            <p:nvPr/>
          </p:nvSpPr>
          <p:spPr>
            <a:xfrm>
              <a:off x="8651472" y="-1"/>
              <a:ext cx="5611950" cy="1155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6000" b="1">
                  <a:solidFill>
                    <a:srgbClr val="FF560B"/>
                  </a:solidFill>
                </a:defRPr>
              </a:lvl1pPr>
            </a:lstStyle>
            <a:p>
              <a:r>
                <a:t>total frames</a:t>
              </a:r>
            </a:p>
          </p:txBody>
        </p:sp>
      </p:grpSp>
      <p:sp>
        <p:nvSpPr>
          <p:cNvPr id="220" name="elapsed time"/>
          <p:cNvSpPr txBox="1"/>
          <p:nvPr/>
        </p:nvSpPr>
        <p:spPr>
          <a:xfrm>
            <a:off x="2276783" y="3642966"/>
            <a:ext cx="5075859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 b="1">
                <a:solidFill>
                  <a:srgbClr val="FF560B"/>
                </a:solidFill>
              </a:defRPr>
            </a:lvl1pPr>
          </a:lstStyle>
          <a:p>
            <a:r>
              <a:t>elapsed time </a:t>
            </a:r>
          </a:p>
        </p:txBody>
      </p:sp>
      <p:grpSp>
        <p:nvGrpSpPr>
          <p:cNvPr id="223" name="Group"/>
          <p:cNvGrpSpPr/>
          <p:nvPr/>
        </p:nvGrpSpPr>
        <p:grpSpPr>
          <a:xfrm>
            <a:off x="7036962" y="3609190"/>
            <a:ext cx="13039655" cy="1189477"/>
            <a:chOff x="0" y="0"/>
            <a:chExt cx="13039654" cy="1189475"/>
          </a:xfrm>
        </p:grpSpPr>
        <p:sp>
          <p:nvSpPr>
            <p:cNvPr id="221" name="/ total frames ="/>
            <p:cNvSpPr txBox="1"/>
            <p:nvPr/>
          </p:nvSpPr>
          <p:spPr>
            <a:xfrm>
              <a:off x="0" y="33775"/>
              <a:ext cx="6839604" cy="1155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6000" b="1">
                  <a:solidFill>
                    <a:srgbClr val="FF560B"/>
                  </a:solidFill>
                </a:defRPr>
              </a:lvl1pPr>
            </a:lstStyle>
            <a:p>
              <a:r>
                <a:t> / total frames =</a:t>
              </a:r>
            </a:p>
          </p:txBody>
        </p:sp>
        <p:sp>
          <p:nvSpPr>
            <p:cNvPr id="222" name="shooting interval"/>
            <p:cNvSpPr txBox="1"/>
            <p:nvPr/>
          </p:nvSpPr>
          <p:spPr>
            <a:xfrm>
              <a:off x="6840144" y="-1"/>
              <a:ext cx="6199511" cy="1155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000" b="1">
                  <a:solidFill>
                    <a:srgbClr val="FF560B"/>
                  </a:solidFill>
                </a:defRPr>
              </a:lvl1pPr>
            </a:lstStyle>
            <a:p>
              <a:r>
                <a:t>shooting interval</a:t>
              </a:r>
            </a:p>
          </p:txBody>
        </p:sp>
      </p:grpSp>
      <p:sp>
        <p:nvSpPr>
          <p:cNvPr id="224" name="Sample calculations"/>
          <p:cNvSpPr txBox="1"/>
          <p:nvPr/>
        </p:nvSpPr>
        <p:spPr>
          <a:xfrm>
            <a:off x="480143" y="188049"/>
            <a:ext cx="11599492" cy="1866901"/>
          </a:xfrm>
          <a:prstGeom prst="rect">
            <a:avLst/>
          </a:prstGeom>
          <a:ln w="12700">
            <a:miter lim="400000"/>
          </a:ln>
          <a:effectLst>
            <a:outerShdw blurRad="63500" dist="803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Sample calculations</a:t>
            </a:r>
          </a:p>
        </p:txBody>
      </p:sp>
      <p:grpSp>
        <p:nvGrpSpPr>
          <p:cNvPr id="230" name="Group"/>
          <p:cNvGrpSpPr/>
          <p:nvPr/>
        </p:nvGrpSpPr>
        <p:grpSpPr>
          <a:xfrm>
            <a:off x="20438575" y="6140450"/>
            <a:ext cx="2439741" cy="6584516"/>
            <a:chOff x="0" y="0"/>
            <a:chExt cx="2439739" cy="6584515"/>
          </a:xfrm>
        </p:grpSpPr>
        <p:sp>
          <p:nvSpPr>
            <p:cNvPr id="225" name="3600"/>
            <p:cNvSpPr txBox="1"/>
            <p:nvPr/>
          </p:nvSpPr>
          <p:spPr>
            <a:xfrm>
              <a:off x="0" y="3921649"/>
              <a:ext cx="2439740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3600</a:t>
              </a:r>
            </a:p>
          </p:txBody>
        </p:sp>
        <p:sp>
          <p:nvSpPr>
            <p:cNvPr id="226" name="720"/>
            <p:cNvSpPr txBox="1"/>
            <p:nvPr/>
          </p:nvSpPr>
          <p:spPr>
            <a:xfrm>
              <a:off x="290679" y="2449698"/>
              <a:ext cx="185838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720</a:t>
              </a:r>
            </a:p>
          </p:txBody>
        </p:sp>
        <p:sp>
          <p:nvSpPr>
            <p:cNvPr id="227" name="24"/>
            <p:cNvSpPr txBox="1"/>
            <p:nvPr/>
          </p:nvSpPr>
          <p:spPr>
            <a:xfrm>
              <a:off x="581359" y="1294801"/>
              <a:ext cx="127702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24</a:t>
              </a:r>
            </a:p>
          </p:txBody>
        </p:sp>
        <p:sp>
          <p:nvSpPr>
            <p:cNvPr id="228" name="5"/>
            <p:cNvSpPr txBox="1"/>
            <p:nvPr/>
          </p:nvSpPr>
          <p:spPr>
            <a:xfrm>
              <a:off x="872039" y="5149415"/>
              <a:ext cx="695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29" name="30"/>
            <p:cNvSpPr txBox="1"/>
            <p:nvPr/>
          </p:nvSpPr>
          <p:spPr>
            <a:xfrm>
              <a:off x="581359" y="0"/>
              <a:ext cx="127702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30</a:t>
              </a:r>
            </a:p>
          </p:txBody>
        </p:sp>
      </p:grpSp>
      <p:grpSp>
        <p:nvGrpSpPr>
          <p:cNvPr id="241" name="Group"/>
          <p:cNvGrpSpPr/>
          <p:nvPr/>
        </p:nvGrpSpPr>
        <p:grpSpPr>
          <a:xfrm>
            <a:off x="890354" y="6140450"/>
            <a:ext cx="17683660" cy="6584516"/>
            <a:chOff x="0" y="0"/>
            <a:chExt cx="17683659" cy="6584515"/>
          </a:xfrm>
        </p:grpSpPr>
        <p:sp>
          <p:nvSpPr>
            <p:cNvPr id="231" name="frames per second"/>
            <p:cNvSpPr txBox="1"/>
            <p:nvPr/>
          </p:nvSpPr>
          <p:spPr>
            <a:xfrm>
              <a:off x="61504" y="1294801"/>
              <a:ext cx="8360775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/>
              </a:lvl1pPr>
            </a:lstStyle>
            <a:p>
              <a:r>
                <a:t>frames per second</a:t>
              </a:r>
            </a:p>
          </p:txBody>
        </p:sp>
        <p:sp>
          <p:nvSpPr>
            <p:cNvPr id="232" name="elapsed time (seconds)"/>
            <p:cNvSpPr txBox="1"/>
            <p:nvPr/>
          </p:nvSpPr>
          <p:spPr>
            <a:xfrm>
              <a:off x="61504" y="3636122"/>
              <a:ext cx="10180663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/>
              </a:lvl1pPr>
            </a:lstStyle>
            <a:p>
              <a:r>
                <a:t>elapsed time (seconds)</a:t>
              </a:r>
            </a:p>
          </p:txBody>
        </p:sp>
        <p:sp>
          <p:nvSpPr>
            <p:cNvPr id="233" name="shooting interval (seconds)"/>
            <p:cNvSpPr txBox="1"/>
            <p:nvPr/>
          </p:nvSpPr>
          <p:spPr>
            <a:xfrm>
              <a:off x="61504" y="4899397"/>
              <a:ext cx="1201962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/>
              </a:lvl1pPr>
            </a:lstStyle>
            <a:p>
              <a:r>
                <a:t>shooting interval (seconds)</a:t>
              </a:r>
            </a:p>
          </p:txBody>
        </p:sp>
        <p:sp>
          <p:nvSpPr>
            <p:cNvPr id="234" name="length of video (seconds)"/>
            <p:cNvSpPr txBox="1"/>
            <p:nvPr/>
          </p:nvSpPr>
          <p:spPr>
            <a:xfrm>
              <a:off x="61504" y="0"/>
              <a:ext cx="11246645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/>
              </a:lvl1pPr>
            </a:lstStyle>
            <a:p>
              <a:r>
                <a:t>length of video (seconds)</a:t>
              </a:r>
            </a:p>
          </p:txBody>
        </p:sp>
        <p:sp>
          <p:nvSpPr>
            <p:cNvPr id="235" name="30"/>
            <p:cNvSpPr txBox="1"/>
            <p:nvPr/>
          </p:nvSpPr>
          <p:spPr>
            <a:xfrm>
              <a:off x="12884529" y="5149415"/>
              <a:ext cx="1277020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30</a:t>
              </a:r>
            </a:p>
          </p:txBody>
        </p:sp>
        <p:sp>
          <p:nvSpPr>
            <p:cNvPr id="236" name="3600 (1 hr.)"/>
            <p:cNvSpPr txBox="1"/>
            <p:nvPr/>
          </p:nvSpPr>
          <p:spPr>
            <a:xfrm>
              <a:off x="12303169" y="3921649"/>
              <a:ext cx="538049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3600 (1 hr.)</a:t>
              </a:r>
            </a:p>
          </p:txBody>
        </p:sp>
        <p:sp>
          <p:nvSpPr>
            <p:cNvPr id="237" name="120"/>
            <p:cNvSpPr txBox="1"/>
            <p:nvPr/>
          </p:nvSpPr>
          <p:spPr>
            <a:xfrm>
              <a:off x="12670123" y="2449698"/>
              <a:ext cx="1705832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120</a:t>
              </a:r>
            </a:p>
          </p:txBody>
        </p:sp>
        <p:sp>
          <p:nvSpPr>
            <p:cNvPr id="238" name="24"/>
            <p:cNvSpPr txBox="1"/>
            <p:nvPr/>
          </p:nvSpPr>
          <p:spPr>
            <a:xfrm>
              <a:off x="12884529" y="1294801"/>
              <a:ext cx="1277020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24</a:t>
              </a:r>
            </a:p>
          </p:txBody>
        </p:sp>
        <p:sp>
          <p:nvSpPr>
            <p:cNvPr id="239" name="5"/>
            <p:cNvSpPr txBox="1"/>
            <p:nvPr/>
          </p:nvSpPr>
          <p:spPr>
            <a:xfrm>
              <a:off x="13175208" y="0"/>
              <a:ext cx="69566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>
                  <a:solidFill>
                    <a:srgbClr val="FF560B"/>
                  </a:solidFill>
                </a:defRPr>
              </a:lvl1pPr>
            </a:lstStyle>
            <a:p>
              <a:r>
                <a:t>5</a:t>
              </a:r>
            </a:p>
          </p:txBody>
        </p:sp>
        <p:sp>
          <p:nvSpPr>
            <p:cNvPr id="240" name="total frames"/>
            <p:cNvSpPr txBox="1"/>
            <p:nvPr/>
          </p:nvSpPr>
          <p:spPr>
            <a:xfrm>
              <a:off x="0" y="2449698"/>
              <a:ext cx="5700471" cy="1435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7500"/>
              </a:lvl1pPr>
            </a:lstStyle>
            <a:p>
              <a:r>
                <a:t>total frames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  <p:bldP spid="219" grpId="3" animBg="1" advAuto="0"/>
      <p:bldP spid="220" grpId="2" animBg="1" advAuto="0"/>
      <p:bldP spid="223" grpId="4" animBg="1" advAuto="0"/>
      <p:bldP spid="230" grpId="6" animBg="1" advAuto="0"/>
      <p:bldP spid="241" grpId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1.Take the photos"/>
          <p:cNvSpPr txBox="1"/>
          <p:nvPr/>
        </p:nvSpPr>
        <p:spPr>
          <a:xfrm>
            <a:off x="680440" y="2999594"/>
            <a:ext cx="10648852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1.Take the photos</a:t>
            </a:r>
          </a:p>
        </p:txBody>
      </p:sp>
      <p:sp>
        <p:nvSpPr>
          <p:cNvPr id="244" name="2.Put them in the empty folder"/>
          <p:cNvSpPr txBox="1"/>
          <p:nvPr/>
        </p:nvSpPr>
        <p:spPr>
          <a:xfrm>
            <a:off x="511265" y="4574571"/>
            <a:ext cx="18420160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2.Put them in the empty folder</a:t>
            </a:r>
          </a:p>
        </p:txBody>
      </p:sp>
      <p:sp>
        <p:nvSpPr>
          <p:cNvPr id="245" name="3.Numbering should be consecutive"/>
          <p:cNvSpPr txBox="1"/>
          <p:nvPr/>
        </p:nvSpPr>
        <p:spPr>
          <a:xfrm>
            <a:off x="512121" y="6121421"/>
            <a:ext cx="20860322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3.Numbering should be consecutive</a:t>
            </a:r>
          </a:p>
        </p:txBody>
      </p:sp>
      <p:sp>
        <p:nvSpPr>
          <p:cNvPr id="246" name="4.To run the sequence backwards,"/>
          <p:cNvSpPr txBox="1"/>
          <p:nvPr/>
        </p:nvSpPr>
        <p:spPr>
          <a:xfrm>
            <a:off x="569249" y="7628832"/>
            <a:ext cx="20147807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4.To run the sequence backwards,</a:t>
            </a:r>
          </a:p>
        </p:txBody>
      </p:sp>
      <p:sp>
        <p:nvSpPr>
          <p:cNvPr id="247" name="use a file renaming program"/>
          <p:cNvSpPr txBox="1"/>
          <p:nvPr/>
        </p:nvSpPr>
        <p:spPr>
          <a:xfrm>
            <a:off x="2145341" y="9027038"/>
            <a:ext cx="16481674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use a file renaming program</a:t>
            </a:r>
          </a:p>
        </p:txBody>
      </p:sp>
      <p:sp>
        <p:nvSpPr>
          <p:cNvPr id="248" name="How to make a video"/>
          <p:cNvSpPr txBox="1"/>
          <p:nvPr/>
        </p:nvSpPr>
        <p:spPr>
          <a:xfrm>
            <a:off x="902868" y="670748"/>
            <a:ext cx="18185756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How to make a video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1" animBg="1" advAuto="0"/>
      <p:bldP spid="244" grpId="2" animBg="1" advAuto="0"/>
      <p:bldP spid="245" grpId="3" animBg="1" advAuto="0"/>
      <p:bldP spid="246" grpId="4" animBg="1" advAuto="0"/>
      <p:bldP spid="247" grpId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File Renaming Programs"/>
          <p:cNvSpPr txBox="1"/>
          <p:nvPr/>
        </p:nvSpPr>
        <p:spPr>
          <a:xfrm>
            <a:off x="762245" y="670748"/>
            <a:ext cx="20960471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File Renaming Programs</a:t>
            </a:r>
          </a:p>
        </p:txBody>
      </p:sp>
      <p:sp>
        <p:nvSpPr>
          <p:cNvPr id="251" name="Windows:  File Renamer (free)"/>
          <p:cNvSpPr txBox="1"/>
          <p:nvPr/>
        </p:nvSpPr>
        <p:spPr>
          <a:xfrm>
            <a:off x="1782431" y="3154214"/>
            <a:ext cx="18102660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Windows:  File Renamer (free)</a:t>
            </a:r>
          </a:p>
        </p:txBody>
      </p:sp>
      <p:sp>
        <p:nvSpPr>
          <p:cNvPr id="252" name="Mac:  NameChanger (free)"/>
          <p:cNvSpPr txBox="1"/>
          <p:nvPr/>
        </p:nvSpPr>
        <p:spPr>
          <a:xfrm>
            <a:off x="2948251" y="8948742"/>
            <a:ext cx="15771020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Mac:  NameChanger (free)</a:t>
            </a:r>
          </a:p>
        </p:txBody>
      </p:sp>
      <p:sp>
        <p:nvSpPr>
          <p:cNvPr id="253" name="https://www.microsoft.com/en-us/p/file-renamer/9nblggh68201?activetab=pivot:overviewtab"/>
          <p:cNvSpPr txBox="1"/>
          <p:nvPr/>
        </p:nvSpPr>
        <p:spPr>
          <a:xfrm>
            <a:off x="1492277" y="5539120"/>
            <a:ext cx="21016914" cy="3465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lnSpc>
                <a:spcPct val="100000"/>
              </a:lnSpc>
              <a:spcBef>
                <a:spcPts val="0"/>
              </a:spcBef>
              <a:defRPr sz="7500" u="sng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  <a:hlinkClick r:id="rId2"/>
              </a:defRPr>
            </a:lvl1pPr>
          </a:lstStyle>
          <a:p>
            <a:pPr>
              <a:defRPr u="none"/>
            </a:pPr>
            <a:r>
              <a:rPr u="sng">
                <a:hlinkClick r:id="rId2"/>
              </a:rPr>
              <a:t>https://www.microsoft.com/en-us/p/file-renamer/9nblggh68201?activetab=pivot:overviewtab</a:t>
            </a:r>
          </a:p>
        </p:txBody>
      </p:sp>
      <p:sp>
        <p:nvSpPr>
          <p:cNvPr id="254" name="https://mrrsoftware.com/namechanger/"/>
          <p:cNvSpPr txBox="1"/>
          <p:nvPr/>
        </p:nvSpPr>
        <p:spPr>
          <a:xfrm>
            <a:off x="3320115" y="11117422"/>
            <a:ext cx="16873539" cy="120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lnSpc>
                <a:spcPct val="100000"/>
              </a:lnSpc>
              <a:spcBef>
                <a:spcPts val="0"/>
              </a:spcBef>
              <a:defRPr sz="7500" u="sng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  <a:hlinkClick r:id="rId3"/>
              </a:defRPr>
            </a:lvl1pPr>
          </a:lstStyle>
          <a:p>
            <a:pPr>
              <a:defRPr u="none"/>
            </a:pPr>
            <a:r>
              <a:rPr u="sng">
                <a:hlinkClick r:id="rId3"/>
              </a:rPr>
              <a:t>https://mrrsoftware.com/namechanger/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How to make a video"/>
          <p:cNvSpPr txBox="1"/>
          <p:nvPr/>
        </p:nvSpPr>
        <p:spPr>
          <a:xfrm>
            <a:off x="902868" y="670748"/>
            <a:ext cx="18185756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How to make a video</a:t>
            </a:r>
          </a:p>
        </p:txBody>
      </p:sp>
      <p:sp>
        <p:nvSpPr>
          <p:cNvPr id="257" name="5.Process the files in Photoshop"/>
          <p:cNvSpPr txBox="1"/>
          <p:nvPr/>
        </p:nvSpPr>
        <p:spPr>
          <a:xfrm>
            <a:off x="1212238" y="3393338"/>
            <a:ext cx="1898694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5.Process the files in Photoshop</a:t>
            </a:r>
          </a:p>
        </p:txBody>
      </p:sp>
      <p:sp>
        <p:nvSpPr>
          <p:cNvPr id="258" name="6.Save the video"/>
          <p:cNvSpPr txBox="1"/>
          <p:nvPr/>
        </p:nvSpPr>
        <p:spPr>
          <a:xfrm>
            <a:off x="1240363" y="5108937"/>
            <a:ext cx="9919594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6.Save the video</a:t>
            </a:r>
          </a:p>
        </p:txBody>
      </p:sp>
      <p:sp>
        <p:nvSpPr>
          <p:cNvPr id="259" name="(watch demo)"/>
          <p:cNvSpPr txBox="1"/>
          <p:nvPr/>
        </p:nvSpPr>
        <p:spPr>
          <a:xfrm>
            <a:off x="1318644" y="9208109"/>
            <a:ext cx="802327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(watch demo)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hotoshop opening page.png" descr="Photoshop opening p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4" y="1013718"/>
            <a:ext cx="24255132" cy="1122848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Line"/>
          <p:cNvSpPr/>
          <p:nvPr/>
        </p:nvSpPr>
        <p:spPr>
          <a:xfrm flipH="1" flipV="1">
            <a:off x="2015226" y="10133641"/>
            <a:ext cx="2196966" cy="175188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open files as sequence.png" descr="open files as 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93" y="147258"/>
            <a:ext cx="23211614" cy="13421484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Line"/>
          <p:cNvSpPr/>
          <p:nvPr/>
        </p:nvSpPr>
        <p:spPr>
          <a:xfrm flipH="1" flipV="1">
            <a:off x="10823526" y="1709592"/>
            <a:ext cx="1598266" cy="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6" name="Line"/>
          <p:cNvSpPr/>
          <p:nvPr/>
        </p:nvSpPr>
        <p:spPr>
          <a:xfrm>
            <a:off x="11741105" y="11703035"/>
            <a:ext cx="1598266" cy="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  <p:bldP spid="266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frames per sceond.png" descr="frames per sceond.png"/>
          <p:cNvPicPr>
            <a:picLocks noChangeAspect="1"/>
          </p:cNvPicPr>
          <p:nvPr/>
        </p:nvPicPr>
        <p:blipFill>
          <a:blip r:embed="rId2"/>
          <a:srcRect l="1657" t="3314" r="1657"/>
          <a:stretch>
            <a:fillRect/>
          </a:stretch>
        </p:blipFill>
        <p:spPr>
          <a:xfrm>
            <a:off x="4284443" y="7021019"/>
            <a:ext cx="17493401" cy="479514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Line"/>
          <p:cNvSpPr/>
          <p:nvPr/>
        </p:nvSpPr>
        <p:spPr>
          <a:xfrm flipV="1">
            <a:off x="13397301" y="9644811"/>
            <a:ext cx="1270001" cy="127000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hy Do It?"/>
          <p:cNvSpPr txBox="1"/>
          <p:nvPr/>
        </p:nvSpPr>
        <p:spPr>
          <a:xfrm>
            <a:off x="1535680" y="1104460"/>
            <a:ext cx="14146313" cy="3632201"/>
          </a:xfrm>
          <a:prstGeom prst="rect">
            <a:avLst/>
          </a:prstGeom>
          <a:ln w="12700">
            <a:miter lim="400000"/>
          </a:ln>
          <a:effectLst>
            <a:outerShdw blurRad="63500" dist="1565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Why Do It?</a:t>
            </a:r>
          </a:p>
        </p:txBody>
      </p:sp>
      <p:sp>
        <p:nvSpPr>
          <p:cNvPr id="158" name="-It’s fun"/>
          <p:cNvSpPr txBox="1"/>
          <p:nvPr/>
        </p:nvSpPr>
        <p:spPr>
          <a:xfrm>
            <a:off x="3630951" y="4298818"/>
            <a:ext cx="7642214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-It’s fun</a:t>
            </a:r>
          </a:p>
        </p:txBody>
      </p:sp>
      <p:sp>
        <p:nvSpPr>
          <p:cNvPr id="159" name="-It’s creative"/>
          <p:cNvSpPr txBox="1"/>
          <p:nvPr/>
        </p:nvSpPr>
        <p:spPr>
          <a:xfrm>
            <a:off x="4052820" y="6548783"/>
            <a:ext cx="12000087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-It’s creative</a:t>
            </a:r>
          </a:p>
        </p:txBody>
      </p:sp>
      <p:sp>
        <p:nvSpPr>
          <p:cNvPr id="160" name="-It’s a challenge"/>
          <p:cNvSpPr txBox="1"/>
          <p:nvPr/>
        </p:nvSpPr>
        <p:spPr>
          <a:xfrm>
            <a:off x="4519125" y="8742499"/>
            <a:ext cx="14423195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-It’s a challenge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1" animBg="1" advAuto="0"/>
      <p:bldP spid="159" grpId="2" animBg="1" advAuto="0"/>
      <p:bldP spid="160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open timeline.png" descr="open time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68" y="73661"/>
            <a:ext cx="235686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Line"/>
          <p:cNvSpPr/>
          <p:nvPr/>
        </p:nvSpPr>
        <p:spPr>
          <a:xfrm flipV="1">
            <a:off x="9774207" y="587075"/>
            <a:ext cx="1270001" cy="127000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73" name="Line"/>
          <p:cNvSpPr/>
          <p:nvPr/>
        </p:nvSpPr>
        <p:spPr>
          <a:xfrm>
            <a:off x="9732214" y="11719943"/>
            <a:ext cx="1351634" cy="1283442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1" animBg="1" advAuto="0"/>
      <p:bldP spid="273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click &quot;go&quot;.png" descr="click &quot;go&quot;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96" y="282585"/>
            <a:ext cx="23086208" cy="1315083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Line"/>
          <p:cNvSpPr/>
          <p:nvPr/>
        </p:nvSpPr>
        <p:spPr>
          <a:xfrm flipV="1">
            <a:off x="6249358" y="11554604"/>
            <a:ext cx="1270001" cy="127000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click &quot;go&quot;.png" descr="click &quot;go&quot;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38" y="146579"/>
            <a:ext cx="23563724" cy="13422842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Line"/>
          <p:cNvSpPr/>
          <p:nvPr/>
        </p:nvSpPr>
        <p:spPr>
          <a:xfrm>
            <a:off x="5530490" y="11789433"/>
            <a:ext cx="1273002" cy="1273003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render video.png" descr="render video.png"/>
          <p:cNvPicPr>
            <a:picLocks noChangeAspect="1"/>
          </p:cNvPicPr>
          <p:nvPr/>
        </p:nvPicPr>
        <p:blipFill>
          <a:blip r:embed="rId2"/>
          <a:srcRect l="659" t="1319" r="659"/>
          <a:stretch>
            <a:fillRect/>
          </a:stretch>
        </p:blipFill>
        <p:spPr>
          <a:xfrm>
            <a:off x="4138822" y="1106310"/>
            <a:ext cx="16613813" cy="10542097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Line"/>
          <p:cNvSpPr/>
          <p:nvPr/>
        </p:nvSpPr>
        <p:spPr>
          <a:xfrm flipH="1" flipV="1">
            <a:off x="10641641" y="2542396"/>
            <a:ext cx="1841456" cy="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3" name="Line"/>
          <p:cNvSpPr/>
          <p:nvPr/>
        </p:nvSpPr>
        <p:spPr>
          <a:xfrm>
            <a:off x="2621456" y="3323566"/>
            <a:ext cx="1841457" cy="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4" name="Line"/>
          <p:cNvSpPr/>
          <p:nvPr/>
        </p:nvSpPr>
        <p:spPr>
          <a:xfrm flipH="1">
            <a:off x="18779225" y="5619150"/>
            <a:ext cx="1841457" cy="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5" name="Line"/>
          <p:cNvSpPr/>
          <p:nvPr/>
        </p:nvSpPr>
        <p:spPr>
          <a:xfrm>
            <a:off x="3653091" y="6194245"/>
            <a:ext cx="1841457" cy="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6" name="Line"/>
          <p:cNvSpPr/>
          <p:nvPr/>
        </p:nvSpPr>
        <p:spPr>
          <a:xfrm>
            <a:off x="2621456" y="9662211"/>
            <a:ext cx="1841457" cy="1"/>
          </a:xfrm>
          <a:prstGeom prst="line">
            <a:avLst/>
          </a:prstGeom>
          <a:ln w="2540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1" animBg="1" advAuto="0"/>
      <p:bldP spid="283" grpId="2" animBg="1" advAuto="0"/>
      <p:bldP spid="284" grpId="3" animBg="1" advAuto="0"/>
      <p:bldP spid="285" grpId="4" animBg="1" advAuto="0"/>
      <p:bldP spid="286" grpId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hallenge:"/>
          <p:cNvSpPr txBox="1"/>
          <p:nvPr/>
        </p:nvSpPr>
        <p:spPr>
          <a:xfrm>
            <a:off x="745120" y="368940"/>
            <a:ext cx="12023032" cy="3632201"/>
          </a:xfrm>
          <a:prstGeom prst="rect">
            <a:avLst/>
          </a:prstGeom>
          <a:ln w="12700">
            <a:miter lim="400000"/>
          </a:ln>
          <a:effectLst>
            <a:outerShdw blurRad="63500" dist="1565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Challenge:</a:t>
            </a:r>
          </a:p>
        </p:txBody>
      </p:sp>
      <p:sp>
        <p:nvSpPr>
          <p:cNvPr id="289" name="Make a Time-Lapse"/>
          <p:cNvSpPr txBox="1"/>
          <p:nvPr/>
        </p:nvSpPr>
        <p:spPr>
          <a:xfrm>
            <a:off x="800347" y="3979456"/>
            <a:ext cx="22783305" cy="363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Make a Time-Lapse</a:t>
            </a:r>
          </a:p>
        </p:txBody>
      </p:sp>
      <p:sp>
        <p:nvSpPr>
          <p:cNvPr id="290" name="Video!"/>
          <p:cNvSpPr txBox="1"/>
          <p:nvPr/>
        </p:nvSpPr>
        <p:spPr>
          <a:xfrm>
            <a:off x="2061013" y="6812167"/>
            <a:ext cx="7300219" cy="363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Video!</a:t>
            </a:r>
          </a:p>
        </p:txBody>
      </p:sp>
      <p:sp>
        <p:nvSpPr>
          <p:cNvPr id="291" name="to present next month!"/>
          <p:cNvSpPr txBox="1"/>
          <p:nvPr/>
        </p:nvSpPr>
        <p:spPr>
          <a:xfrm>
            <a:off x="1489960" y="10276902"/>
            <a:ext cx="20557705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rgbClr val="F26608"/>
                </a:solidFill>
              </a:defRPr>
            </a:lvl1pPr>
          </a:lstStyle>
          <a:p>
            <a:r>
              <a:t>to present next month!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Examples"/>
          <p:cNvSpPr txBox="1"/>
          <p:nvPr/>
        </p:nvSpPr>
        <p:spPr>
          <a:xfrm>
            <a:off x="1155989" y="614499"/>
            <a:ext cx="8394726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Examples</a:t>
            </a:r>
          </a:p>
        </p:txBody>
      </p:sp>
      <p:sp>
        <p:nvSpPr>
          <p:cNvPr id="294" name="-movement of sun or stars"/>
          <p:cNvSpPr txBox="1"/>
          <p:nvPr/>
        </p:nvSpPr>
        <p:spPr>
          <a:xfrm>
            <a:off x="1859103" y="3365214"/>
            <a:ext cx="1570466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-movement of sun or stars</a:t>
            </a:r>
          </a:p>
        </p:txBody>
      </p:sp>
      <p:sp>
        <p:nvSpPr>
          <p:cNvPr id="295" name="-“a day in the life. . .”"/>
          <p:cNvSpPr txBox="1"/>
          <p:nvPr/>
        </p:nvSpPr>
        <p:spPr>
          <a:xfrm>
            <a:off x="1915353" y="4968314"/>
            <a:ext cx="12669193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-“a day in the life. . .”</a:t>
            </a:r>
          </a:p>
        </p:txBody>
      </p:sp>
      <p:sp>
        <p:nvSpPr>
          <p:cNvPr id="296" name="-give motion to inanimate objects"/>
          <p:cNvSpPr txBox="1"/>
          <p:nvPr/>
        </p:nvSpPr>
        <p:spPr>
          <a:xfrm>
            <a:off x="1859103" y="6543290"/>
            <a:ext cx="1983278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-give motion to inanimate objects</a:t>
            </a:r>
          </a:p>
        </p:txBody>
      </p:sp>
      <p:sp>
        <p:nvSpPr>
          <p:cNvPr id="297" name="-watch a flower open &amp; close"/>
          <p:cNvSpPr txBox="1"/>
          <p:nvPr/>
        </p:nvSpPr>
        <p:spPr>
          <a:xfrm>
            <a:off x="1887228" y="8202639"/>
            <a:ext cx="17050322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-watch a flower open &amp; close</a:t>
            </a:r>
          </a:p>
        </p:txBody>
      </p:sp>
      <p:sp>
        <p:nvSpPr>
          <p:cNvPr id="298" name="-build something"/>
          <p:cNvSpPr txBox="1"/>
          <p:nvPr/>
        </p:nvSpPr>
        <p:spPr>
          <a:xfrm>
            <a:off x="1920718" y="9721366"/>
            <a:ext cx="9881767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-build something</a:t>
            </a:r>
          </a:p>
        </p:txBody>
      </p:sp>
      <p:sp>
        <p:nvSpPr>
          <p:cNvPr id="299" name="-take something apart"/>
          <p:cNvSpPr txBox="1"/>
          <p:nvPr/>
        </p:nvSpPr>
        <p:spPr>
          <a:xfrm>
            <a:off x="1887228" y="11211968"/>
            <a:ext cx="13214897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-take something apart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and"/>
          <p:cNvSpPr txBox="1"/>
          <p:nvPr/>
        </p:nvSpPr>
        <p:spPr>
          <a:xfrm>
            <a:off x="690485" y="740302"/>
            <a:ext cx="3205275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and</a:t>
            </a:r>
          </a:p>
        </p:txBody>
      </p:sp>
      <p:sp>
        <p:nvSpPr>
          <p:cNvPr id="302" name="."/>
          <p:cNvSpPr txBox="1"/>
          <p:nvPr/>
        </p:nvSpPr>
        <p:spPr>
          <a:xfrm>
            <a:off x="4145361" y="740302"/>
            <a:ext cx="588690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.</a:t>
            </a:r>
          </a:p>
        </p:txBody>
      </p:sp>
      <p:sp>
        <p:nvSpPr>
          <p:cNvPr id="303" name="."/>
          <p:cNvSpPr txBox="1"/>
          <p:nvPr/>
        </p:nvSpPr>
        <p:spPr>
          <a:xfrm>
            <a:off x="4983652" y="740302"/>
            <a:ext cx="588691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.</a:t>
            </a:r>
          </a:p>
        </p:txBody>
      </p:sp>
      <p:sp>
        <p:nvSpPr>
          <p:cNvPr id="304" name="."/>
          <p:cNvSpPr txBox="1"/>
          <p:nvPr/>
        </p:nvSpPr>
        <p:spPr>
          <a:xfrm>
            <a:off x="5821944" y="740302"/>
            <a:ext cx="588690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.</a:t>
            </a:r>
          </a:p>
        </p:txBody>
      </p:sp>
    </p:spTree>
  </p:cSld>
  <p:clrMapOvr>
    <a:masterClrMapping/>
  </p:clrMapOvr>
  <p:transition spd="med" advClick="0" advTm="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animBg="1" advAuto="0"/>
      <p:bldP spid="302" grpId="2" animBg="1" advAuto="0"/>
      <p:bldP spid="303" grpId="3" animBg="1" advAuto="0"/>
      <p:bldP spid="304" grpId="4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nd"/>
          <p:cNvSpPr txBox="1"/>
          <p:nvPr/>
        </p:nvSpPr>
        <p:spPr>
          <a:xfrm>
            <a:off x="690485" y="740302"/>
            <a:ext cx="3205275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and</a:t>
            </a:r>
          </a:p>
        </p:txBody>
      </p:sp>
      <p:sp>
        <p:nvSpPr>
          <p:cNvPr id="307" name="."/>
          <p:cNvSpPr txBox="1"/>
          <p:nvPr/>
        </p:nvSpPr>
        <p:spPr>
          <a:xfrm>
            <a:off x="4145361" y="740302"/>
            <a:ext cx="588690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.</a:t>
            </a:r>
          </a:p>
        </p:txBody>
      </p:sp>
      <p:sp>
        <p:nvSpPr>
          <p:cNvPr id="308" name="."/>
          <p:cNvSpPr txBox="1"/>
          <p:nvPr/>
        </p:nvSpPr>
        <p:spPr>
          <a:xfrm>
            <a:off x="4983652" y="740302"/>
            <a:ext cx="588691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.</a:t>
            </a:r>
          </a:p>
        </p:txBody>
      </p:sp>
      <p:sp>
        <p:nvSpPr>
          <p:cNvPr id="309" name="."/>
          <p:cNvSpPr txBox="1"/>
          <p:nvPr/>
        </p:nvSpPr>
        <p:spPr>
          <a:xfrm>
            <a:off x="5821944" y="740302"/>
            <a:ext cx="588690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.</a:t>
            </a:r>
          </a:p>
        </p:txBody>
      </p:sp>
      <p:pic>
        <p:nvPicPr>
          <p:cNvPr id="310" name="clapper-2140602_1920.jpg" descr="clapper-2140602_19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1774" y="-1"/>
            <a:ext cx="13716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ACTION!!"/>
          <p:cNvSpPr txBox="1"/>
          <p:nvPr/>
        </p:nvSpPr>
        <p:spPr>
          <a:xfrm>
            <a:off x="486365" y="10762343"/>
            <a:ext cx="1517396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E3C09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r>
              <a:t>ACTION!!</a:t>
            </a:r>
          </a:p>
        </p:txBody>
      </p:sp>
      <p:sp>
        <p:nvSpPr>
          <p:cNvPr id="312" name="You!!"/>
          <p:cNvSpPr txBox="1"/>
          <p:nvPr/>
        </p:nvSpPr>
        <p:spPr>
          <a:xfrm>
            <a:off x="17593679" y="8231280"/>
            <a:ext cx="1620783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FFF"/>
                </a:solidFill>
              </a:defRPr>
            </a:lvl1pPr>
          </a:lstStyle>
          <a:p>
            <a:r>
              <a:t>You!!</a:t>
            </a:r>
          </a:p>
        </p:txBody>
      </p:sp>
      <p:sp>
        <p:nvSpPr>
          <p:cNvPr id="313" name="any"/>
          <p:cNvSpPr txBox="1"/>
          <p:nvPr/>
        </p:nvSpPr>
        <p:spPr>
          <a:xfrm>
            <a:off x="17707891" y="9205314"/>
            <a:ext cx="1003363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t>any</a:t>
            </a:r>
          </a:p>
        </p:txBody>
      </p:sp>
      <p:sp>
        <p:nvSpPr>
          <p:cNvPr id="314" name="your choice"/>
          <p:cNvSpPr txBox="1"/>
          <p:nvPr/>
        </p:nvSpPr>
        <p:spPr>
          <a:xfrm>
            <a:off x="15109595" y="6978203"/>
            <a:ext cx="3145930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t>your choice</a:t>
            </a:r>
          </a:p>
        </p:txBody>
      </p:sp>
      <p:sp>
        <p:nvSpPr>
          <p:cNvPr id="315" name="now"/>
          <p:cNvSpPr txBox="1"/>
          <p:nvPr/>
        </p:nvSpPr>
        <p:spPr>
          <a:xfrm>
            <a:off x="16765651" y="10433079"/>
            <a:ext cx="110493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t>now</a:t>
            </a:r>
          </a:p>
        </p:txBody>
      </p:sp>
      <p:sp>
        <p:nvSpPr>
          <p:cNvPr id="316" name="1"/>
          <p:cNvSpPr txBox="1"/>
          <p:nvPr/>
        </p:nvSpPr>
        <p:spPr>
          <a:xfrm>
            <a:off x="20934345" y="6607018"/>
            <a:ext cx="371588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https://improvephotography.com/41051/creating-amazing-time-lapse-videos-photoshop/"/>
          <p:cNvSpPr txBox="1"/>
          <p:nvPr/>
        </p:nvSpPr>
        <p:spPr>
          <a:xfrm>
            <a:off x="1601152" y="6575368"/>
            <a:ext cx="21181696" cy="23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lnSpc>
                <a:spcPct val="100000"/>
              </a:lnSpc>
              <a:spcBef>
                <a:spcPts val="0"/>
              </a:spcBef>
              <a:defRPr sz="75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https://improvephotography.com/41051/creating-amazing-time-lapse-videos-photoshop/</a:t>
            </a:r>
          </a:p>
        </p:txBody>
      </p:sp>
      <p:sp>
        <p:nvSpPr>
          <p:cNvPr id="319" name="Here’s a tutorial showing the technique.…"/>
          <p:cNvSpPr txBox="1"/>
          <p:nvPr/>
        </p:nvSpPr>
        <p:spPr>
          <a:xfrm>
            <a:off x="3218649" y="428528"/>
            <a:ext cx="17946701" cy="497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500"/>
            </a:pPr>
            <a:r>
              <a:t>Here’s a tutorial showing the technique.</a:t>
            </a:r>
          </a:p>
          <a:p>
            <a:pPr>
              <a:defRPr sz="7500"/>
            </a:pPr>
            <a:r>
              <a:t>There are many more online—search for</a:t>
            </a:r>
          </a:p>
          <a:p>
            <a:pPr>
              <a:defRPr sz="7500"/>
            </a:pPr>
            <a:r>
              <a:t>“making a video from still images”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2 Techniques:"/>
          <p:cNvSpPr txBox="1"/>
          <p:nvPr/>
        </p:nvSpPr>
        <p:spPr>
          <a:xfrm>
            <a:off x="959117" y="1048211"/>
            <a:ext cx="16383696" cy="3632201"/>
          </a:xfrm>
          <a:prstGeom prst="rect">
            <a:avLst/>
          </a:prstGeom>
          <a:ln w="12700">
            <a:miter lim="400000"/>
          </a:ln>
          <a:effectLst>
            <a:outerShdw blurRad="63500" dist="1565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 Techniques:</a:t>
            </a:r>
          </a:p>
        </p:txBody>
      </p:sp>
      <p:sp>
        <p:nvSpPr>
          <p:cNvPr id="163" name="-Frame by Frame Video"/>
          <p:cNvSpPr txBox="1"/>
          <p:nvPr/>
        </p:nvSpPr>
        <p:spPr>
          <a:xfrm>
            <a:off x="2477844" y="4748811"/>
            <a:ext cx="20813503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-Frame by Frame Video</a:t>
            </a:r>
          </a:p>
        </p:txBody>
      </p:sp>
      <p:sp>
        <p:nvSpPr>
          <p:cNvPr id="164" name="-Animated GIF"/>
          <p:cNvSpPr txBox="1"/>
          <p:nvPr/>
        </p:nvSpPr>
        <p:spPr>
          <a:xfrm>
            <a:off x="3799699" y="8011261"/>
            <a:ext cx="13408373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-Animated GIF</a:t>
            </a:r>
          </a:p>
        </p:txBody>
      </p:sp>
      <p:sp>
        <p:nvSpPr>
          <p:cNvPr id="165" name="(to be covered another time)"/>
          <p:cNvSpPr txBox="1"/>
          <p:nvPr/>
        </p:nvSpPr>
        <p:spPr>
          <a:xfrm>
            <a:off x="4274168" y="10264559"/>
            <a:ext cx="17220854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(to be covered another time)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4" grpId="2" animBg="1" advAuto="0"/>
      <p:bldP spid="165" grpId="3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Frame by Frame Video"/>
          <p:cNvSpPr txBox="1"/>
          <p:nvPr/>
        </p:nvSpPr>
        <p:spPr>
          <a:xfrm>
            <a:off x="1802854" y="951994"/>
            <a:ext cx="20020063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Frame by Frame Video</a:t>
            </a:r>
          </a:p>
        </p:txBody>
      </p:sp>
      <p:sp>
        <p:nvSpPr>
          <p:cNvPr id="168" name="-Each frame is a separate photo"/>
          <p:cNvSpPr txBox="1"/>
          <p:nvPr/>
        </p:nvSpPr>
        <p:spPr>
          <a:xfrm>
            <a:off x="2168474" y="3562086"/>
            <a:ext cx="19125853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-Each frame is a separate photo</a:t>
            </a:r>
          </a:p>
        </p:txBody>
      </p:sp>
      <p:sp>
        <p:nvSpPr>
          <p:cNvPr id="169" name="-Can create smooth motion"/>
          <p:cNvSpPr txBox="1"/>
          <p:nvPr/>
        </p:nvSpPr>
        <p:spPr>
          <a:xfrm>
            <a:off x="2280972" y="5390182"/>
            <a:ext cx="15978139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-Can create smooth motion</a:t>
            </a:r>
          </a:p>
        </p:txBody>
      </p:sp>
      <p:sp>
        <p:nvSpPr>
          <p:cNvPr id="170" name="-Time-lapse photography"/>
          <p:cNvSpPr txBox="1"/>
          <p:nvPr/>
        </p:nvSpPr>
        <p:spPr>
          <a:xfrm>
            <a:off x="2365346" y="7190155"/>
            <a:ext cx="14798676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-Time-lapse photography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  <p:bldP spid="169" grpId="2" animBg="1" advAuto="0"/>
      <p:bldP spid="170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Examples"/>
          <p:cNvSpPr txBox="1"/>
          <p:nvPr/>
        </p:nvSpPr>
        <p:spPr>
          <a:xfrm>
            <a:off x="1155989" y="614499"/>
            <a:ext cx="8394726" cy="2755901"/>
          </a:xfrm>
          <a:prstGeom prst="rect">
            <a:avLst/>
          </a:prstGeom>
          <a:ln w="12700">
            <a:miter lim="400000"/>
          </a:ln>
          <a:effectLst>
            <a:outerShdw blurRad="63500" dist="1184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/>
            </a:lvl1pPr>
          </a:lstStyle>
          <a:p>
            <a:r>
              <a:t>Examples</a:t>
            </a:r>
          </a:p>
        </p:txBody>
      </p:sp>
      <p:sp>
        <p:nvSpPr>
          <p:cNvPr id="173" name="-movement of sun or stars"/>
          <p:cNvSpPr txBox="1"/>
          <p:nvPr/>
        </p:nvSpPr>
        <p:spPr>
          <a:xfrm>
            <a:off x="1859103" y="3365214"/>
            <a:ext cx="1570466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-movement of sun or stars</a:t>
            </a:r>
          </a:p>
        </p:txBody>
      </p:sp>
      <p:sp>
        <p:nvSpPr>
          <p:cNvPr id="174" name="-“a day in the life. . .”"/>
          <p:cNvSpPr txBox="1"/>
          <p:nvPr/>
        </p:nvSpPr>
        <p:spPr>
          <a:xfrm>
            <a:off x="1915353" y="4968314"/>
            <a:ext cx="12669193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-“a day in the life. . .”</a:t>
            </a:r>
          </a:p>
        </p:txBody>
      </p:sp>
      <p:sp>
        <p:nvSpPr>
          <p:cNvPr id="175" name="-give motion to inanimate objects"/>
          <p:cNvSpPr txBox="1"/>
          <p:nvPr/>
        </p:nvSpPr>
        <p:spPr>
          <a:xfrm>
            <a:off x="1859103" y="8056583"/>
            <a:ext cx="19832788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-give motion to inanimate objects</a:t>
            </a:r>
          </a:p>
        </p:txBody>
      </p:sp>
      <p:sp>
        <p:nvSpPr>
          <p:cNvPr id="176" name="-watch a flower open &amp; close"/>
          <p:cNvSpPr txBox="1"/>
          <p:nvPr/>
        </p:nvSpPr>
        <p:spPr>
          <a:xfrm>
            <a:off x="1915781" y="6581755"/>
            <a:ext cx="17050321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/>
            </a:lvl1pPr>
          </a:lstStyle>
          <a:p>
            <a:r>
              <a:t>-watch a flower open &amp; close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Move…"/>
          <p:cNvSpPr txBox="1"/>
          <p:nvPr/>
        </p:nvSpPr>
        <p:spPr>
          <a:xfrm>
            <a:off x="6174903" y="730368"/>
            <a:ext cx="12034194" cy="11130281"/>
          </a:xfrm>
          <a:prstGeom prst="rect">
            <a:avLst/>
          </a:prstGeom>
          <a:ln w="12700">
            <a:miter lim="400000"/>
          </a:ln>
          <a:effectLst>
            <a:outerShdw blurRad="63500" dist="1565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Move</a:t>
            </a:r>
          </a:p>
          <a:p>
            <a:r>
              <a:t>Inanimate</a:t>
            </a:r>
          </a:p>
          <a:p>
            <a:r>
              <a:t>Objects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flatware7.12.1.mp4" descr="flatware7.12.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992" y="-14246"/>
            <a:ext cx="20548016" cy="137444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75000" fill="hold"/>
                                        <p:tgtEl>
                                          <p:spTgt spid="1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Order"/>
          <p:cNvSpPr txBox="1"/>
          <p:nvPr/>
        </p:nvSpPr>
        <p:spPr>
          <a:xfrm>
            <a:off x="2224723" y="-375156"/>
            <a:ext cx="11142465" cy="5410201"/>
          </a:xfrm>
          <a:prstGeom prst="rect">
            <a:avLst/>
          </a:prstGeom>
          <a:ln w="12700">
            <a:miter lim="400000"/>
          </a:ln>
          <a:effectLst>
            <a:outerShdw blurRad="63500" dist="156539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0"/>
            </a:lvl1pPr>
          </a:lstStyle>
          <a:p>
            <a:r>
              <a:t>Order</a:t>
            </a:r>
          </a:p>
        </p:txBody>
      </p:sp>
      <p:sp>
        <p:nvSpPr>
          <p:cNvPr id="183" name="From"/>
          <p:cNvSpPr txBox="1"/>
          <p:nvPr/>
        </p:nvSpPr>
        <p:spPr>
          <a:xfrm>
            <a:off x="9227740" y="5041900"/>
            <a:ext cx="6185248" cy="363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From</a:t>
            </a:r>
          </a:p>
        </p:txBody>
      </p:sp>
      <p:sp>
        <p:nvSpPr>
          <p:cNvPr id="184" name="C"/>
          <p:cNvSpPr txBox="1"/>
          <p:nvPr/>
        </p:nvSpPr>
        <p:spPr>
          <a:xfrm>
            <a:off x="2267349" y="7010669"/>
            <a:ext cx="2453641" cy="467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0">
                <a:solidFill>
                  <a:srgbClr val="FE1B11"/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lvl1pPr>
          </a:lstStyle>
          <a:p>
            <a:r>
              <a:t>C</a:t>
            </a:r>
          </a:p>
        </p:txBody>
      </p:sp>
      <p:sp>
        <p:nvSpPr>
          <p:cNvPr id="185" name="H"/>
          <p:cNvSpPr txBox="1"/>
          <p:nvPr/>
        </p:nvSpPr>
        <p:spPr>
          <a:xfrm>
            <a:off x="5270462" y="7936093"/>
            <a:ext cx="3040634" cy="541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0">
                <a:solidFill>
                  <a:srgbClr val="FE1E15"/>
                </a:solidFill>
              </a:defRPr>
            </a:lvl1pPr>
          </a:lstStyle>
          <a:p>
            <a:r>
              <a:t>H</a:t>
            </a:r>
          </a:p>
        </p:txBody>
      </p:sp>
      <p:sp>
        <p:nvSpPr>
          <p:cNvPr id="186" name="A"/>
          <p:cNvSpPr txBox="1"/>
          <p:nvPr/>
        </p:nvSpPr>
        <p:spPr>
          <a:xfrm>
            <a:off x="10254726" y="9209829"/>
            <a:ext cx="2532758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0">
                <a:solidFill>
                  <a:srgbClr val="FE1113"/>
                </a:solidFill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lvl1pPr>
          </a:lstStyle>
          <a:p>
            <a:r>
              <a:t>A</a:t>
            </a:r>
          </a:p>
        </p:txBody>
      </p:sp>
      <p:sp>
        <p:nvSpPr>
          <p:cNvPr id="187" name="O"/>
          <p:cNvSpPr txBox="1"/>
          <p:nvPr/>
        </p:nvSpPr>
        <p:spPr>
          <a:xfrm>
            <a:off x="14107793" y="7757283"/>
            <a:ext cx="4343401" cy="391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0">
                <a:solidFill>
                  <a:srgbClr val="FE110A"/>
                </a:solidFill>
                <a:latin typeface="Druk Wide Medium"/>
                <a:ea typeface="Druk Wide Medium"/>
                <a:cs typeface="Druk Wide Medium"/>
                <a:sym typeface="Druk Wide Medium"/>
              </a:defRPr>
            </a:lvl1pPr>
          </a:lstStyle>
          <a:p>
            <a:r>
              <a:t>O</a:t>
            </a:r>
          </a:p>
        </p:txBody>
      </p:sp>
      <p:sp>
        <p:nvSpPr>
          <p:cNvPr id="188" name="S"/>
          <p:cNvSpPr txBox="1"/>
          <p:nvPr/>
        </p:nvSpPr>
        <p:spPr>
          <a:xfrm>
            <a:off x="18888969" y="10031541"/>
            <a:ext cx="1805941" cy="3525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0">
                <a:solidFill>
                  <a:srgbClr val="FE140C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r>
              <a:t>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animBg="1" advAuto="0"/>
      <p:bldP spid="185" grpId="2" animBg="1" advAuto="0"/>
      <p:bldP spid="186" grpId="3" animBg="1" advAuto="0"/>
      <p:bldP spid="187" grpId="4" animBg="1" advAuto="0"/>
      <p:bldP spid="188" grpId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AEFFF"/>
            </a:gs>
            <a:gs pos="100000">
              <a:srgbClr val="03B4D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black beans.7.14.mp4" descr="black beans.7.14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6779" y="-48503"/>
            <a:ext cx="20650442" cy="13813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666" fill="hold"/>
                                        <p:tgtEl>
                                          <p:spTgt spid="1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9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1F1FFE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20000" b="0" i="0" u="none" strike="noStrike" cap="none" spc="0" normalizeH="0" baseline="0">
            <a:ln>
              <a:noFill/>
            </a:ln>
            <a:solidFill>
              <a:srgbClr val="1F1FFE"/>
            </a:solidFill>
            <a:effectLst/>
            <a:uFillTx/>
            <a:latin typeface="Comic Sans MS"/>
            <a:ea typeface="Comic Sans MS"/>
            <a:cs typeface="Comic Sans MS"/>
            <a:sym typeface="Comic Sans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20000" b="0" i="0" u="none" strike="noStrike" cap="none" spc="0" normalizeH="0" baseline="0">
            <a:ln>
              <a:noFill/>
            </a:ln>
            <a:solidFill>
              <a:srgbClr val="1F1FFE"/>
            </a:solidFill>
            <a:effectLst/>
            <a:uFillTx/>
            <a:latin typeface="Comic Sans MS"/>
            <a:ea typeface="Comic Sans MS"/>
            <a:cs typeface="Comic Sans MS"/>
            <a:sym typeface="Comic Sans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Custom</PresentationFormat>
  <Paragraphs>122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Brush Script MT Italic</vt:lpstr>
      <vt:lpstr>Comic Sans MS</vt:lpstr>
      <vt:lpstr>Druk Wide Medium</vt:lpstr>
      <vt:lpstr>Helvetica Neue</vt:lpstr>
      <vt:lpstr>Helvetica Neue Medium</vt:lpstr>
      <vt:lpstr>Phosphate Inline</vt:lpstr>
      <vt:lpstr>SignPainter-HouseScript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Paster</dc:creator>
  <cp:lastModifiedBy>Mark Paster</cp:lastModifiedBy>
  <cp:revision>1</cp:revision>
  <dcterms:modified xsi:type="dcterms:W3CDTF">2020-07-17T13:46:41Z</dcterms:modified>
</cp:coreProperties>
</file>